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63" r:id="rId3"/>
    <p:sldId id="266" r:id="rId4"/>
    <p:sldId id="267" r:id="rId5"/>
    <p:sldId id="268" r:id="rId6"/>
    <p:sldId id="269" r:id="rId7"/>
  </p:sldIdLst>
  <p:sldSz cx="12192000" cy="6858000"/>
  <p:notesSz cx="6858000" cy="9144000"/>
  <p:photoAlbum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7" d="100"/>
          <a:sy n="67" d="100"/>
        </p:scale>
        <p:origin x="834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5D8A8FB-C745-4E3B-89B1-0E8FCE5694C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1C56D8F7-46F7-4E84-8D68-ACED09A37ED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088DFC4-B48F-46D7-8740-29AF6BD568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914E5A-0134-48F7-A113-CF0A56599C34}" type="datetimeFigureOut">
              <a:rPr lang="es-ES" smtClean="0"/>
              <a:t>18/07/2025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BB98E1F-6946-4461-A3EA-050CEFC4AE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7299E71-4BE7-41F4-B91F-F1D8399CA5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43E5F-AE5D-410F-A6E0-A2C0560DEEE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43257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E19E315-1C7C-4557-97BC-6C6D50FD81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D68BFFDA-C93E-4CAF-BFFF-3937E8449BB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229CA3E-4007-4798-AAE6-20DEE3D8B5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914E5A-0134-48F7-A113-CF0A56599C34}" type="datetimeFigureOut">
              <a:rPr lang="es-ES" smtClean="0"/>
              <a:t>18/07/2025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35A0F59-18E5-481F-AF6C-E9AF4BFED1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731C616-0BD9-4A51-97D6-FB862DC6AD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43E5F-AE5D-410F-A6E0-A2C0560DEEE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925526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342073FF-69E5-428F-8869-CACFDC500B7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046B6E1B-6B3E-4571-BC3F-0D84D573058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14F8877-B47F-4F9A-BBB5-0B7CD0AA6F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914E5A-0134-48F7-A113-CF0A56599C34}" type="datetimeFigureOut">
              <a:rPr lang="es-ES" smtClean="0"/>
              <a:t>18/07/2025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E6562BF-0D13-47E3-B620-2AB9C8CB3F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7BE1BA3-83FC-4D6B-9897-CDF2D5EE78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43E5F-AE5D-410F-A6E0-A2C0560DEEE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363572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E7934E2-042A-4089-8B21-F942883C10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FFFABB2-B759-482E-8ED9-C96E151874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7CD3A94-3E7E-4521-8EEE-CFE3655D1B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914E5A-0134-48F7-A113-CF0A56599C34}" type="datetimeFigureOut">
              <a:rPr lang="es-ES" smtClean="0"/>
              <a:t>18/07/2025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B72C573-618E-4883-B536-9A9D85D1CF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4B1530F-AE9F-4E71-B545-3B4A484E2D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43E5F-AE5D-410F-A6E0-A2C0560DEEE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017220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078F175-8030-451C-A5F1-55D6A43D5B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CE902E73-71D6-433B-8FAB-9293995225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1E61E44-DD1D-4D57-B664-B0B22555B1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914E5A-0134-48F7-A113-CF0A56599C34}" type="datetimeFigureOut">
              <a:rPr lang="es-ES" smtClean="0"/>
              <a:t>18/07/2025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8DC01AC-E263-4BC5-8D5B-7645FF041E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9361BE2-03EA-4970-8BC8-2AC0832948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43E5F-AE5D-410F-A6E0-A2C0560DEEE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26771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468A727-4EF1-4899-BAFE-E305B68E74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356C42D-DB05-4373-A3CF-3761DC5D094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D3210706-DA57-4A2A-ABCA-83F9B174C09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0635185E-7DFD-43BF-B1C3-027478A22E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914E5A-0134-48F7-A113-CF0A56599C34}" type="datetimeFigureOut">
              <a:rPr lang="es-ES" smtClean="0"/>
              <a:t>18/07/2025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47D79D03-AD39-4E03-B3EE-269D6AC2AC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2A1DB395-965F-48CC-9FCB-B484B0066D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43E5F-AE5D-410F-A6E0-A2C0560DEEE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60620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1D474BE-139E-4F3D-A36F-05ED7D4575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E87A195C-5A49-436A-850D-B9620E85802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9E19A670-074C-4809-BAA1-5CFB0FCFE2F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BF49DAA6-CF43-4C85-8F91-629AA89042A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6FD4B73D-83E1-4973-8250-A1A1CACD0A4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D3430AE4-F2A7-4D56-9795-B0929AB19B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914E5A-0134-48F7-A113-CF0A56599C34}" type="datetimeFigureOut">
              <a:rPr lang="es-ES" smtClean="0"/>
              <a:t>18/07/2025</a:t>
            </a:fld>
            <a:endParaRPr lang="es-ES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8ED40733-F03B-4B05-B5D0-B3009AC1F0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0D354FEA-00EE-47A1-9FC6-8EAE2F8DAB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43E5F-AE5D-410F-A6E0-A2C0560DEEE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174008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71FC931-4D31-4ED1-908B-463D941167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AA00020A-484A-44CE-90CE-6AAC458C79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914E5A-0134-48F7-A113-CF0A56599C34}" type="datetimeFigureOut">
              <a:rPr lang="es-ES" smtClean="0"/>
              <a:t>18/07/2025</a:t>
            </a:fld>
            <a:endParaRPr lang="es-E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AFD70D99-0AE0-431B-8D4B-2A58B48926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E6114123-1463-4497-A7E0-823F89D2E8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43E5F-AE5D-410F-A6E0-A2C0560DEEE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173046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E2F899E8-5A6C-472D-9824-320C87FD7A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914E5A-0134-48F7-A113-CF0A56599C34}" type="datetimeFigureOut">
              <a:rPr lang="es-ES" smtClean="0"/>
              <a:t>18/07/2025</a:t>
            </a:fld>
            <a:endParaRPr lang="es-ES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C39E48A9-C0E3-44CC-B1E6-853FEF565C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848B4E04-13D3-4556-9ED7-A6BBBAA548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43E5F-AE5D-410F-A6E0-A2C0560DEEE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350954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E9A87E4-E344-4392-84F9-1D16489BBC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2417237-49C6-476F-A39F-C225FFD91B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4DBF0F79-A9A4-4839-B021-267F949F2A2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0125F728-F6F5-455F-A25B-E785A6F18C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914E5A-0134-48F7-A113-CF0A56599C34}" type="datetimeFigureOut">
              <a:rPr lang="es-ES" smtClean="0"/>
              <a:t>18/07/2025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46FDAA5D-FC54-4CD0-B00E-5123977CA6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5EA0D9A5-EF51-484C-9EBA-929FE60D35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43E5F-AE5D-410F-A6E0-A2C0560DEEE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267850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CF77BED-AE0B-424E-A10B-B63D5524D1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AAB3E6EC-524B-4A22-9E07-8C742E55CB9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D6B0E4D8-5A51-4933-B816-E512E55399A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E27308FB-CDD5-47FA-AF42-7ECAB017D5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914E5A-0134-48F7-A113-CF0A56599C34}" type="datetimeFigureOut">
              <a:rPr lang="es-ES" smtClean="0"/>
              <a:t>18/07/2025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EBAF770C-34B8-4414-A8CD-C2CE27FD0A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B6E28E96-6478-4AA0-BA80-54E5A66C1E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43E5F-AE5D-410F-A6E0-A2C0560DEEE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466201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80FE8B40-DCEC-469B-A6F7-AD5EBB95C8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98C63000-1FB3-410F-B5BD-6197B31DD30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6B8E3C2-05CB-4CB5-B3A4-559B9510736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914E5A-0134-48F7-A113-CF0A56599C34}" type="datetimeFigureOut">
              <a:rPr lang="es-ES" smtClean="0"/>
              <a:t>18/07/2025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33354BD-39DC-47A2-99FD-36A9147BE0A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4B7D315-1482-4C91-A755-5FC8CC4C8FF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A43E5F-AE5D-410F-A6E0-A2C0560DEEE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6983196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Captura de pantalla 2025-07-18 103124">
            <a:extLst>
              <a:ext uri="{FF2B5EF4-FFF2-40B4-BE49-F238E27FC236}">
                <a16:creationId xmlns:a16="http://schemas.microsoft.com/office/drawing/2014/main" id="{044F6538-D430-440F-B02E-6C284F7CA6C2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500063" y="-171450"/>
            <a:ext cx="12830175" cy="71580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44411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Captura de pantalla 2025-07-18 103338">
            <a:extLst>
              <a:ext uri="{FF2B5EF4-FFF2-40B4-BE49-F238E27FC236}">
                <a16:creationId xmlns:a16="http://schemas.microsoft.com/office/drawing/2014/main" id="{8021388F-F245-41C2-A13B-3F36947E84A3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15925"/>
            <a:ext cx="12192000" cy="60245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91953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Captura de pantalla 2025-07-18 103603">
            <a:extLst>
              <a:ext uri="{FF2B5EF4-FFF2-40B4-BE49-F238E27FC236}">
                <a16:creationId xmlns:a16="http://schemas.microsoft.com/office/drawing/2014/main" id="{37B35FAC-E2B3-4FA1-8A8D-041790FB3DED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957262"/>
            <a:ext cx="12192000" cy="78152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32449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Captura de pantalla 2025-07-18 103617">
            <a:extLst>
              <a:ext uri="{FF2B5EF4-FFF2-40B4-BE49-F238E27FC236}">
                <a16:creationId xmlns:a16="http://schemas.microsoft.com/office/drawing/2014/main" id="{8AD55C81-3836-4628-BBB7-DCF0CA9B73C8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54125" y="-442913"/>
            <a:ext cx="10275888" cy="75580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37570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Captura de pantalla 2025-07-18 103641">
            <a:extLst>
              <a:ext uri="{FF2B5EF4-FFF2-40B4-BE49-F238E27FC236}">
                <a16:creationId xmlns:a16="http://schemas.microsoft.com/office/drawing/2014/main" id="{6DA56070-9CD6-4803-BA58-F199139A8373}"/>
              </a:ext>
            </a:extLst>
          </p:cNvPr>
          <p:cNvPicPr>
            <a:picLocks noGrp="1" noChangeAspect="1"/>
          </p:cNvPicPr>
          <p:nvPr isPhoto="1"/>
        </p:nvPicPr>
        <p:blipFill rotWithShape="1"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874" r="4800" b="6042"/>
          <a:stretch/>
        </p:blipFill>
        <p:spPr>
          <a:xfrm>
            <a:off x="714375" y="-128588"/>
            <a:ext cx="10260012" cy="69865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16144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Captura de pantalla 2025-07-18 103655">
            <a:extLst>
              <a:ext uri="{FF2B5EF4-FFF2-40B4-BE49-F238E27FC236}">
                <a16:creationId xmlns:a16="http://schemas.microsoft.com/office/drawing/2014/main" id="{3556B02E-26C1-46D6-B77B-3CB5DF4CFE28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5763" y="0"/>
            <a:ext cx="10563225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97129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0</Words>
  <Application>Microsoft Office PowerPoint</Application>
  <PresentationFormat>Panorámica</PresentationFormat>
  <Paragraphs>0</Paragraphs>
  <Slides>6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lenovo</dc:creator>
  <cp:lastModifiedBy>lenovo</cp:lastModifiedBy>
  <cp:revision>2</cp:revision>
  <dcterms:created xsi:type="dcterms:W3CDTF">2025-07-18T15:37:55Z</dcterms:created>
  <dcterms:modified xsi:type="dcterms:W3CDTF">2025-07-18T15:40:32Z</dcterms:modified>
</cp:coreProperties>
</file>