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3C077F-EA00-4EB4-BD43-08E5CCE530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67B2C36-2CD2-4CCB-9BAC-E3A2D142EA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ADC2EA6-788D-4B82-A51F-26997659D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000B5-52EC-41B9-9861-A8769C4D2E20}" type="datetimeFigureOut">
              <a:rPr lang="es-ES" smtClean="0"/>
              <a:t>25/02/2025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D1BE9D8-9245-46CE-BBE4-9911B5DA0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38C3255-A7A4-4A51-8FD9-0256AC727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FF7A8-6E87-49CD-84C3-D2E97AB0CE2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7812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9EC338-0C15-4E20-A5C1-6132FDEAE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7F95A9A-EBD0-4C88-B794-F4CBB260E5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CFE1324-BDC2-4094-A267-58D915479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000B5-52EC-41B9-9861-A8769C4D2E20}" type="datetimeFigureOut">
              <a:rPr lang="es-ES" smtClean="0"/>
              <a:t>25/02/2025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1FC19A-4BFC-4F98-8D01-A0330208D3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AE290BF-E051-4196-8EEF-C16B3F44A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FF7A8-6E87-49CD-84C3-D2E97AB0CE2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17475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8B595E5-F90A-4ACE-AD36-0FB2A52E91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4F0F3EF-024C-4031-9172-A956A231E4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A8627CF-FF73-4DD4-8AF6-2812AC094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000B5-52EC-41B9-9861-A8769C4D2E20}" type="datetimeFigureOut">
              <a:rPr lang="es-ES" smtClean="0"/>
              <a:t>25/02/2025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17E3B04-5833-4662-AB01-7D11C2C16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369A8A5-C00D-4469-B0AE-24393B55E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FF7A8-6E87-49CD-84C3-D2E97AB0CE2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5168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D3FDAB-A4FD-4B33-8195-8D1DB3DE8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3CEA794-2882-4101-A62F-03E66D969A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D83322B-1EEC-4903-A06A-D7835BCE1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000B5-52EC-41B9-9861-A8769C4D2E20}" type="datetimeFigureOut">
              <a:rPr lang="es-ES" smtClean="0"/>
              <a:t>25/02/2025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E186E2-5186-4C4D-9399-73DF60E70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80CF037-4433-4464-A669-AC8380DC4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FF7A8-6E87-49CD-84C3-D2E97AB0CE2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53132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98CC04-1EE0-4E30-822D-F84CA75588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1D9632E-D344-4BD8-B95F-E4BF2634DD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5A23086-6D3D-418B-ACF9-B36C64189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000B5-52EC-41B9-9861-A8769C4D2E20}" type="datetimeFigureOut">
              <a:rPr lang="es-ES" smtClean="0"/>
              <a:t>25/02/2025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C093334-C585-45C0-BAE3-5C5DD45D1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0C794FA-CD70-4476-BEFB-E7D5285DE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FF7A8-6E87-49CD-84C3-D2E97AB0CE2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99017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F16730-E3D6-4B19-AE8A-8A7FAA2B3E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6845C26-E2CC-41E0-9391-7B0A0741E2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522B27E-7035-45FD-A2BC-FE21FD0B19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28EAD96-123D-48C1-A00B-652566968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000B5-52EC-41B9-9861-A8769C4D2E20}" type="datetimeFigureOut">
              <a:rPr lang="es-ES" smtClean="0"/>
              <a:t>25/02/2025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2931D6B-2A49-482B-85D6-7B34C7CE4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3FF12F6-4E17-4598-96AC-07BA1BE90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FF7A8-6E87-49CD-84C3-D2E97AB0CE2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44541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77C438-E8C2-4633-BA1C-FA1D9060ED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3796F0A-3634-42D0-9B11-331749A977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B0C5A30-C2C0-4E68-8005-167A3712EB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005FB31-58E6-4051-BBCF-C086BF0A3B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00FF9F3-BCF0-40F3-9FEA-F18F00BBF4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6C38804C-34C3-4489-AF5A-6410753A2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000B5-52EC-41B9-9861-A8769C4D2E20}" type="datetimeFigureOut">
              <a:rPr lang="es-ES" smtClean="0"/>
              <a:t>25/02/2025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16BE420-9A75-4BEA-97BA-9E61F97E4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72E231A-359D-46AC-86D9-3B220E74D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FF7A8-6E87-49CD-84C3-D2E97AB0CE2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42519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DDE32F-A186-4027-88AC-4BB356F28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3E9EC13-4A22-4F8E-8553-D49BBFA92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000B5-52EC-41B9-9861-A8769C4D2E20}" type="datetimeFigureOut">
              <a:rPr lang="es-ES" smtClean="0"/>
              <a:t>25/02/2025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E98206D-56DD-46D6-8707-5986441BC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251CC9D-15FE-40DA-96CB-4F5AA4E19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FF7A8-6E87-49CD-84C3-D2E97AB0CE2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90364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7F0CAF0-7A23-421E-B303-BCA40FE12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000B5-52EC-41B9-9861-A8769C4D2E20}" type="datetimeFigureOut">
              <a:rPr lang="es-ES" smtClean="0"/>
              <a:t>25/02/2025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291966C-59DB-4C32-9C90-A3F1C59E8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03F479B-968A-4A5D-8792-2C7E54DB6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FF7A8-6E87-49CD-84C3-D2E97AB0CE2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4527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61E125-8A82-42F3-A086-D234C8115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3E271B1-AA93-4B91-A556-A2F1B28A1D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316240B-6479-4BD3-B808-08DA323CAD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6F55C5B-A024-4232-97F4-83E45BE53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000B5-52EC-41B9-9861-A8769C4D2E20}" type="datetimeFigureOut">
              <a:rPr lang="es-ES" smtClean="0"/>
              <a:t>25/02/2025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718B116-4EDF-41E9-9CA3-137DB6DB7E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19ED2E3-78D9-4562-A796-467314ABC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FF7A8-6E87-49CD-84C3-D2E97AB0CE2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8739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7C0EE1-C1F5-4C57-BE7D-509B13BFF8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D4982FC-28D7-42F6-9885-21E930BBE0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E6F6297-ADEA-4FC9-AC0F-72905E74EB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2371B1D-AA06-4B89-A185-42DB2F9B2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000B5-52EC-41B9-9861-A8769C4D2E20}" type="datetimeFigureOut">
              <a:rPr lang="es-ES" smtClean="0"/>
              <a:t>25/02/2025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3BCEE2F-AEEA-421B-B407-716658C0D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7F864D0-40FB-4303-B87E-96774E2D9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FF7A8-6E87-49CD-84C3-D2E97AB0CE2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44178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F97F638-55FE-4C56-9CCF-1CD5FFD6D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1E89096-162E-4ED5-A5D3-4030BA63C1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391C9F5-F2B5-494D-A278-D3409E9C65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000B5-52EC-41B9-9861-A8769C4D2E20}" type="datetimeFigureOut">
              <a:rPr lang="es-ES" smtClean="0"/>
              <a:t>25/02/2025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D0E9BF7-8FCD-44DE-8828-5A67FCC9F9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4EF5EF0-E072-494B-B5AC-E5343C91AF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5FF7A8-6E87-49CD-84C3-D2E97AB0CE2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74977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AE45B9-D2EA-499F-8856-00E2097B419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74D4008-5694-4748-B8A0-1BBBDCE5B9B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ED03D8A-D7BE-43D8-B6E5-10BDCBA4823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7"/>
          <a:stretch/>
        </p:blipFill>
        <p:spPr>
          <a:xfrm>
            <a:off x="0" y="739588"/>
            <a:ext cx="12192000" cy="5365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405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86A14C-8FD9-40AC-A674-F9DC192572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10447651-F56E-4F1B-990D-E8E239337FD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58" y="365125"/>
            <a:ext cx="12144142" cy="4998026"/>
          </a:xfrm>
        </p:spPr>
      </p:pic>
    </p:spTree>
    <p:extLst>
      <p:ext uri="{BB962C8B-B14F-4D97-AF65-F5344CB8AC3E}">
        <p14:creationId xmlns:p14="http://schemas.microsoft.com/office/powerpoint/2010/main" val="15895061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19A20396-3890-4E19-8176-86AAEA3823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2092" y="451336"/>
            <a:ext cx="12224092" cy="5955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60966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Panorámica</PresentationFormat>
  <Paragraphs>0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lenovo</dc:creator>
  <cp:lastModifiedBy>lenovo</cp:lastModifiedBy>
  <cp:revision>3</cp:revision>
  <dcterms:created xsi:type="dcterms:W3CDTF">2025-02-26T02:03:24Z</dcterms:created>
  <dcterms:modified xsi:type="dcterms:W3CDTF">2025-02-26T02:16:07Z</dcterms:modified>
</cp:coreProperties>
</file>